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2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330×260mm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外側にクリアポケットがついたコットントートです。</a:t>
            </a:r>
            <a:r>
              <a:rPr lang="en-US" altLang="ja-JP" sz="1600" dirty="0"/>
              <a:t>A4</a:t>
            </a:r>
            <a:r>
              <a:rPr lang="ja-JP" altLang="en-US" sz="1600" dirty="0"/>
              <a:t>サイズのファイルやカタログなどがぴったり収まるサイズ感のため、展示会や説明会の資料配布用などにぴったりなアイテムです。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4F1652-567B-3B9E-E692-807EE1204F33}"/>
              </a:ext>
            </a:extLst>
          </p:cNvPr>
          <p:cNvPicPr>
            <a:picLocks noChangeAspect="1"/>
          </p:cNvPicPr>
          <p:nvPr/>
        </p:nvPicPr>
        <p:blipFill>
          <a:blip r:embed="rId5"/>
          <a:stretch>
            <a:fillRect/>
          </a:stretch>
        </p:blipFill>
        <p:spPr>
          <a:xfrm>
            <a:off x="678948" y="1393616"/>
            <a:ext cx="3636140" cy="36361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2024-07-25T01:55:01Z</dcterms:modified>
</cp:coreProperties>
</file>