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折りたためるふわもこモップ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混、ポリプロピレン</a:t>
            </a:r>
          </a:p>
          <a:p>
            <a:r>
              <a:rPr lang="ja-JP" altLang="en-US" sz="900" dirty="0">
                <a:latin typeface="Meiryo UI" panose="020B0604030504040204" pitchFamily="34" charset="-128"/>
                <a:ea typeface="Meiryo UI" panose="020B0604030504040204" pitchFamily="34" charset="-128"/>
              </a:rPr>
              <a:t>サイズ：使用時：全長</a:t>
            </a:r>
            <a:r>
              <a:rPr lang="en-US" altLang="ja-JP" sz="900" dirty="0">
                <a:latin typeface="Meiryo UI" panose="020B0604030504040204" pitchFamily="34" charset="-128"/>
                <a:ea typeface="Meiryo UI" panose="020B0604030504040204" pitchFamily="34" charset="-128"/>
              </a:rPr>
              <a:t>300mm</a:t>
            </a:r>
            <a:r>
              <a:rPr lang="ja-JP" altLang="en-US" sz="900" dirty="0">
                <a:latin typeface="Meiryo UI" panose="020B0604030504040204" pitchFamily="34" charset="-128"/>
                <a:ea typeface="Meiryo UI" panose="020B0604030504040204" pitchFamily="34" charset="-128"/>
              </a:rPr>
              <a:t>収納時：全長</a:t>
            </a:r>
            <a:r>
              <a:rPr lang="en-US" altLang="ja-JP" sz="900" dirty="0">
                <a:latin typeface="Meiryo UI" panose="020B0604030504040204" pitchFamily="34" charset="-128"/>
                <a:ea typeface="Meiryo UI" panose="020B0604030504040204" pitchFamily="34" charset="-128"/>
              </a:rPr>
              <a:t>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取手部分を折りたたむことができるためコンパクトに収納可能なふわもこモップです。可愛らしいパッケージデザインも目を引きますので、イベント等で配布するノベルティ用にもおすすめ。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261FA8BA-2A2D-74A9-A53E-AAF6B2FC20E8}"/>
              </a:ext>
            </a:extLst>
          </p:cNvPr>
          <p:cNvPicPr>
            <a:picLocks noChangeAspect="1"/>
          </p:cNvPicPr>
          <p:nvPr/>
        </p:nvPicPr>
        <p:blipFill>
          <a:blip r:embed="rId5"/>
          <a:stretch>
            <a:fillRect/>
          </a:stretch>
        </p:blipFill>
        <p:spPr>
          <a:xfrm>
            <a:off x="722397" y="1364491"/>
            <a:ext cx="3539323" cy="35393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96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2024-07-25T01:55:05Z</dcterms:modified>
</cp:coreProperties>
</file>