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シリコンスカルプブラシ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素材：シリコーンゴム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75×75×27mm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箱サイズ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81×81×29mm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洗髪と同時に頭皮マッサージもできる柔らかいシリコン性のスカルプブラシです。爽快感が感じられるため病みつきになるアイテム！突起が太いので髪が絡みにくい点も◎です！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D234AC8-21AD-930C-1BB8-2FDECEFCA7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94484"/>
            <a:ext cx="3647826" cy="3647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833</TotalTime>
  <Words>61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253</cp:revision>
  <cp:lastPrinted>2021-07-20T08:57:41Z</cp:lastPrinted>
  <dcterms:created xsi:type="dcterms:W3CDTF">2021-06-21T09:41:39Z</dcterms:created>
  <dcterms:modified xsi:type="dcterms:W3CDTF">2024-09-04T02:15:42Z</dcterms:modified>
</cp:coreProperties>
</file>