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ティッシュインボトル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φ68×225mm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自家用車内のドリンクホルダーなどでも便利に利用できるボトル型のティッシュケースです。デザインも非常におしゃれなため、イベントやキャンペーンでの特典用としても人気です。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5BE3CFA-38CB-C93D-3617-B19CB52EC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36" y="1396800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83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2024-07-25T01:55:06Z</dcterms:modified>
</cp:coreProperties>
</file>