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ベシカ・フォールディングコンテナ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):64×133×98mm(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):27×133×98mmM(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):64×165×110mm(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):27×165×110mm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/S:350ml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M:540ml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キッチン収納に便利な</a:t>
            </a:r>
            <a:r>
              <a:rPr lang="en-US" altLang="ja-JP" sz="1600" dirty="0"/>
              <a:t>2</a:t>
            </a:r>
            <a:r>
              <a:rPr lang="ja-JP" altLang="en-US" sz="1600" dirty="0"/>
              <a:t>サイズを</a:t>
            </a:r>
            <a:r>
              <a:rPr lang="en-US" altLang="ja-JP" sz="1600" dirty="0"/>
              <a:t>1</a:t>
            </a:r>
            <a:r>
              <a:rPr lang="ja-JP" altLang="en-US" sz="1600" dirty="0"/>
              <a:t>セットにした折りたたみ式コンテナ。保存用としてはもちろん、四辺にロックが付いているので蓋を固定できて、中身が漏れにくく持ち運びにも便利です。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3932465E-E67A-C618-F850-EA5EC072F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9" y="1370865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2024-07-25T01:55:13Z</dcterms:modified>
</cp:coreProperties>
</file>