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コルクストレッチボール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素材：ストレッチボール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天然草木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コルク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綿・レーヨン・ポリエステル混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サイズ：ストレッチボール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天然素材の為、風合いなどに若干の個体差が生じます。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巾着付きのコルクストレッチボール。コンパクトで軽量なストレッチボールを手で転がしたり、膝裏に挟んだりして気になる部分を手軽にケアできます。美容やスポーツ関連のノベルティに最適です。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A209DF0-9979-EA86-C61A-AC9F9119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78686"/>
            <a:ext cx="3552472" cy="35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107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2024-09-12T08:14:31Z</dcterms:modified>
</cp:coreProperties>
</file>