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288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ストラップ付き充電式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2WAY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ファン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2025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カラー展開：２色アソート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樹脂、ポリプロピレンストラップ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 卓上スタンド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:146×69×26mm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卓上スタンド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:φ45×20mm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ストラップ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390mm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155×73×48mm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本体、ストラップ、卓上スタンド、蓄電用ケーブル 連続使用可能時間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3?5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風量により異なる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蓄電時間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 バッテリー容量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:500mAh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ストラップが付いた</a:t>
            </a:r>
            <a:r>
              <a:rPr lang="en-US" altLang="ja-JP" sz="1600" dirty="0"/>
              <a:t>2WAY</a:t>
            </a:r>
            <a:r>
              <a:rPr lang="ja-JP" altLang="en-US" sz="1600" dirty="0"/>
              <a:t>仕様のファン。夏のお出掛け用にはもちろん、スタンドを立て卓上仕様にすればオフィスや家事でも大活躍！おしゃれで安く、企業のノベルティや物販品にオススメです。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AD21A6DF-60CE-103F-508D-5281C1EC0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20" y="1378022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815</TotalTime>
  <Words>138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259</cp:revision>
  <cp:lastPrinted>2021-07-20T08:57:41Z</cp:lastPrinted>
  <dcterms:created xsi:type="dcterms:W3CDTF">2021-06-21T09:41:39Z</dcterms:created>
  <dcterms:modified xsi:type="dcterms:W3CDTF">2024-07-25T01:55:14Z</dcterms:modified>
</cp:coreProperties>
</file>