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4" d="100"/>
          <a:sy n="94" d="100"/>
        </p:scale>
        <p:origin x="102" y="-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スタンド付き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2WAY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ハンディファン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17173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カラー展開：ネイビー、ホワイト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素材：本体・卓上スタンド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:ABS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樹脂、ポリプロピレン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:196×94×38mm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卓上スタンド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:φ85×60mm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245×100×90mm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備考：名入れ可能単四乾電池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×3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個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別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本体、給電用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USB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ケーブル、卓上スタンド 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309415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600" dirty="0"/>
              <a:t>自立するスタンド付きで、</a:t>
            </a:r>
            <a:r>
              <a:rPr lang="en-US" altLang="ja-JP" sz="1600" dirty="0"/>
              <a:t>2WAY</a:t>
            </a:r>
            <a:r>
              <a:rPr lang="ja-JP" altLang="en-US" sz="1600" dirty="0"/>
              <a:t>で使えるハンディファン。乾電池仕様で移動中も使えて、職場や自宅では</a:t>
            </a:r>
            <a:r>
              <a:rPr lang="en-US" altLang="ja-JP" sz="1600" dirty="0"/>
              <a:t>USB</a:t>
            </a:r>
            <a:r>
              <a:rPr lang="ja-JP" altLang="en-US" sz="1600" dirty="0"/>
              <a:t>給電しながらの使用も可能。名入れをすれば企業のノベルティとして重宝します。</a:t>
            </a:r>
            <a:r>
              <a:rPr lang="en-US" altLang="ja-JP" sz="1600" dirty="0"/>
              <a:t>※</a:t>
            </a:r>
            <a:r>
              <a:rPr lang="ja-JP" altLang="en-US" sz="1600" dirty="0"/>
              <a:t>こちらの商品は、最小ロット数単位（倍数）のみの承りになります。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4C36A0-0058-666F-47D8-A30180B29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52" y="1390460"/>
            <a:ext cx="3560090" cy="356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730</TotalTime>
  <Words>130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249</cp:revision>
  <cp:lastPrinted>2021-07-20T08:57:41Z</cp:lastPrinted>
  <dcterms:created xsi:type="dcterms:W3CDTF">2021-06-21T09:41:39Z</dcterms:created>
  <dcterms:modified xsi:type="dcterms:W3CDTF">2024-07-25T01:55:22Z</dcterms:modified>
</cp:coreProperties>
</file>