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102" y="-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乾電池式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2WAY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ファン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スタンド付き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17173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カラー展開：ネイビー、ホワイト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素材：本体・卓上スタンド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:ABS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樹脂、ポリプロピレン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:175×97×37mm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卓上スタンド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:25×51×36mm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ネックストラップ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全長約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450mm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270×127×45mm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備考：名入れ可能単三乾電池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×2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個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別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本体、蓄電用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ケーブル、ネックストラップ、卓上スタンド 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309415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600" dirty="0"/>
              <a:t>スタンド付きで自立し、角度調整もできる乾電池式の</a:t>
            </a:r>
            <a:r>
              <a:rPr lang="en-US" altLang="ja-JP" sz="1600" dirty="0"/>
              <a:t>2WAY</a:t>
            </a:r>
            <a:r>
              <a:rPr lang="ja-JP" altLang="en-US" sz="1600" dirty="0"/>
              <a:t>ファン。黄色い羽根がおしゃれで、持ち運び用にも最適。コンパクトサイズで移動中・職場・学校・自宅など場面を問わず使用できます。</a:t>
            </a:r>
            <a:r>
              <a:rPr lang="en-US" altLang="ja-JP" sz="1600" dirty="0"/>
              <a:t>※</a:t>
            </a:r>
            <a:r>
              <a:rPr lang="ja-JP" altLang="en-US" sz="1600" dirty="0"/>
              <a:t>こちらの商品は、最小ロット数単位（倍数）のみの承りになります。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47665B97-FFE6-8B12-CE34-AAFA33603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556" y="1407105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802</TotalTime>
  <Words>140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251</cp:revision>
  <cp:lastPrinted>2021-07-20T08:57:41Z</cp:lastPrinted>
  <dcterms:created xsi:type="dcterms:W3CDTF">2021-06-21T09:41:39Z</dcterms:created>
  <dcterms:modified xsi:type="dcterms:W3CDTF">2024-07-25T01:55:22Z</dcterms:modified>
</cp:coreProperties>
</file>