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102"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カラー展開：ライトグリーン、ライトブルー、ライトブラウン</a:t>
            </a:r>
          </a:p>
          <a:p>
            <a:r>
              <a:rPr lang="ja-JP" altLang="en-US" sz="1000" dirty="0">
                <a:latin typeface="Meiryo UI" panose="020B0604030504040204" pitchFamily="34" charset="-128"/>
                <a:ea typeface="Meiryo UI" panose="020B0604030504040204" pitchFamily="34" charset="-128"/>
              </a:rPr>
              <a:t>素材：ステンレス鋼</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φ88×115mm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125×120×90mm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備考：名入れ可能容量</a:t>
            </a:r>
            <a:r>
              <a:rPr lang="en-US" altLang="ja-JP" sz="1000" dirty="0">
                <a:latin typeface="Meiryo UI" panose="020B0604030504040204" pitchFamily="34" charset="-128"/>
                <a:ea typeface="Meiryo UI" panose="020B0604030504040204" pitchFamily="34" charset="-128"/>
              </a:rPr>
              <a:t>:370ml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063194"/>
          </a:xfrm>
          <a:prstGeom prst="rect">
            <a:avLst/>
          </a:prstGeom>
          <a:noFill/>
        </p:spPr>
        <p:txBody>
          <a:bodyPr wrap="square" lIns="0" tIns="46800" rIns="0" spcCol="360000" rtlCol="0">
            <a:spAutoFit/>
          </a:bodyPr>
          <a:lstStyle/>
          <a:p>
            <a:pPr algn="just"/>
            <a:r>
              <a:rPr lang="ja-JP" altLang="en-US" sz="1600" dirty="0"/>
              <a:t>スリム型で高さがある、使いやすい容量</a:t>
            </a:r>
            <a:r>
              <a:rPr lang="en-US" altLang="ja-JP" sz="1600" dirty="0"/>
              <a:t>370ml</a:t>
            </a:r>
            <a:r>
              <a:rPr lang="ja-JP" altLang="en-US" sz="1600" dirty="0"/>
              <a:t>のステンレスマグカップ。おしゃれなくすみカラーでオリジナルの名入れをしてノベルティグッズとして幅広くご活用ください。</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435E80D4-52C5-5319-331D-D3411F7C8774}"/>
              </a:ext>
            </a:extLst>
          </p:cNvPr>
          <p:cNvPicPr>
            <a:picLocks noChangeAspect="1"/>
          </p:cNvPicPr>
          <p:nvPr/>
        </p:nvPicPr>
        <p:blipFill>
          <a:blip r:embed="rId5"/>
          <a:stretch>
            <a:fillRect/>
          </a:stretch>
        </p:blipFill>
        <p:spPr>
          <a:xfrm>
            <a:off x="736256" y="1386838"/>
            <a:ext cx="3585210" cy="35852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94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2024-07-25T01:55:25Z</dcterms:modified>
</cp:coreProperties>
</file>