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ナチュラル・保冷温ランチバッグ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素材：ポリエステル・綿・レーヨン・麻・ナイロン・アクリル混、アルミ蒸着フィルム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190×190×100mm(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280mm)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生地の特性上、色の違う繊維が混入したり、風合いが異なったりする場合がございます。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のペットボトルと一般的なサイズのお弁当箱が同時に入るちょうど良いサイズ感のランチバッグです。老若男女使えるシンプルでベーシックなカラーも合わせやすくて◎！</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5A82D1-1385-D35F-B0E0-2AB18D8AF7EB}"/>
              </a:ext>
            </a:extLst>
          </p:cNvPr>
          <p:cNvPicPr>
            <a:picLocks noChangeAspect="1"/>
          </p:cNvPicPr>
          <p:nvPr/>
        </p:nvPicPr>
        <p:blipFill>
          <a:blip r:embed="rId5"/>
          <a:stretch>
            <a:fillRect/>
          </a:stretch>
        </p:blipFill>
        <p:spPr>
          <a:xfrm>
            <a:off x="734308" y="1399154"/>
            <a:ext cx="3632254" cy="363225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106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2024-09-11T07:05:42Z</dcterms:modified>
</cp:coreProperties>
</file>