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ストッパー付き真空ステンレスボトル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素材：内瓶・胴部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ステンレス鋼蓋・飲み口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φ57×217mm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228×63×63mm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:340ml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340ml</a:t>
            </a:r>
            <a:r>
              <a:rPr lang="ja-JP" altLang="en-US" sz="1600" dirty="0"/>
              <a:t>サイズの縦長でスタイリッシュな真空ステンレスボトルです。保冷保温効果に優れているため、美味しい飲み物を美味しい温度のまま持ち歩くことが可能。販促グッズとしても人気です。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2AE8067-F327-92BC-2FA7-3709B1BCC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34" y="1363961"/>
            <a:ext cx="3571547" cy="35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2024-07-25T01:55:30Z</dcterms:modified>
</cp:coreProperties>
</file>