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2"/>
  </p:normalViewPr>
  <p:slideViewPr>
    <p:cSldViewPr snapToGrid="0" snapToObjects="1">
      <p:cViewPr varScale="1">
        <p:scale>
          <a:sx n="86" d="100"/>
          <a:sy n="86" d="100"/>
        </p:scale>
        <p:origin x="396" y="16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 綿</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260×260×180mm(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440mm)</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考：名入れ可能</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オンス・厚生地マチ広コットントート</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dirty="0">
                <a:latin typeface="Meiryo UI" panose="020B0604030504040204" pitchFamily="34" charset="-128"/>
                <a:ea typeface="Meiryo UI" panose="020B0604030504040204" pitchFamily="34" charset="-128"/>
              </a:rPr>
              <a:t>オンスの厚手なコットン生地を使用している上にマチも広めに作られているため、しっかりとした印象を与えると同時に、その見た目どおりに耐久性に優れたトートバッグです。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FF11E305-907B-8CB6-79FE-1C1FD2065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87" y="1563109"/>
            <a:ext cx="3293707" cy="329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90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2024-07-25T01:55:31Z</dcterms:modified>
</cp:coreProperties>
</file>