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ブランジェリー メール・キッチンツール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3P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セット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素材：シリコンスプーン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シリコーンゴム、鉄キッチンハサミ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ステンレス鋼、ポリプロピレンピーラー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ポリプロピレン、ステンレス鋼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サイズ：シリコンスプーン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キッチンハサミ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:198×87×14mm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ピーラー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:115×70×19mm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221×198×25mm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お料理の下ごしらえなどには欠かすことのできない、ピーラー、キッチンハサミ、シリコンスプーンのキッチンツール</a:t>
            </a:r>
            <a:r>
              <a:rPr lang="en-US" altLang="ja-JP" sz="1600" dirty="0"/>
              <a:t>3</a:t>
            </a:r>
            <a:r>
              <a:rPr lang="ja-JP" altLang="en-US" sz="1600" dirty="0"/>
              <a:t>点セットです。プロモーションイベントの特典用や景品用などにおすすめです。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6E9AC973-5DD0-28B3-377A-A1BFA9FE6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546" y="1395816"/>
            <a:ext cx="3638173" cy="363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850</TotalTime>
  <Words>89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2024-07-25T01:55:34Z</dcterms:modified>
</cp:coreProperties>
</file>