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8" d="100"/>
          <a:sy n="98" d="100"/>
        </p:scale>
        <p:origin x="396"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フーフークッカー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90×181×145mm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91×153×145mm</a:t>
            </a:r>
          </a:p>
          <a:p>
            <a:r>
              <a:rPr lang="ja-JP" altLang="en-US" sz="900" dirty="0">
                <a:latin typeface="Meiryo UI" panose="020B0604030504040204" pitchFamily="34" charset="-128"/>
                <a:ea typeface="Meiryo UI" panose="020B0604030504040204" pitchFamily="34" charset="-128"/>
              </a:rPr>
              <a:t>包装：化粧箱入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電子レンジを使用することで時間のかかる煮込み料理も手軽かつ美味しくできるクッカーです。料理系のイベントやキャンペーンの特典用、景品用などにぴったりのアイテムです。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F059E601-050B-0E0E-5014-8A0FCE08B8FD}"/>
              </a:ext>
            </a:extLst>
          </p:cNvPr>
          <p:cNvPicPr>
            <a:picLocks noChangeAspect="1"/>
          </p:cNvPicPr>
          <p:nvPr/>
        </p:nvPicPr>
        <p:blipFill>
          <a:blip r:embed="rId5"/>
          <a:stretch>
            <a:fillRect/>
          </a:stretch>
        </p:blipFill>
        <p:spPr>
          <a:xfrm>
            <a:off x="645883" y="1321401"/>
            <a:ext cx="3762578" cy="376257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864</TotalTime>
  <Words>65</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242</cp:revision>
  <cp:lastPrinted>2021-07-20T08:57:41Z</cp:lastPrinted>
  <dcterms:created xsi:type="dcterms:W3CDTF">2021-06-21T09:41:39Z</dcterms:created>
  <dcterms:modified xsi:type="dcterms:W3CDTF">2024-07-25T01:55:38Z</dcterms:modified>
</cp:coreProperties>
</file>