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シンプルエコティッシュ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 100W5P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サイズ：梱包サイズ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250×220×115mm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包装：シュリンク包装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申込単位は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個となります。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</a:t>
            </a:r>
            <a:r>
              <a:rPr lang="ja-JP" altLang="en-US" sz="1600" dirty="0"/>
              <a:t>個パックのシンプルな箱ティッシュです。フィルムレスやカーボンオフセットでの製造等、地球環境にも優しいアイテムでもあるため、イベントやキャンペーンで配布する販促品としてもおすすめ。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300DBD9-A9AD-777E-0E48-100314907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4520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2024-07-25T01:55:40Z</dcterms:modified>
</cp:coreProperties>
</file>