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リトルハーブ缶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素材：種、土、鉄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φ63×23mm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包装：無包装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ハーブの栽培キットが入ったオシャレなミニ缶です。コンパクトで手頃なサイズ感からイベントやキャンペーンでばらまくにはちょうど良く、貰う側も楽しめるため非常におすすめです。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3687CFD-9288-66BA-7681-1C8E628A7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46" y="1309602"/>
            <a:ext cx="3721806" cy="37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67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2024-09-12T02:15:01Z</dcterms:modified>
</cp:coreProperties>
</file>