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1" d="100"/>
          <a:sy n="91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4in1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マルチボールペン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カラー展開：ブラック、ブルー、レッド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樹脂、シリコーンゴム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サイズ：全長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139mm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箱サイズ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155×20×20mm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備考：名入れ可能ボタン電池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(AG4)×3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個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内蔵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ボールペン、タッチペン、ライト、スマホスタンドと、これ</a:t>
            </a:r>
            <a:r>
              <a:rPr lang="en-US" altLang="ja-JP" sz="1600" dirty="0"/>
              <a:t>1</a:t>
            </a:r>
            <a:r>
              <a:rPr lang="ja-JP" altLang="en-US" sz="1600" dirty="0"/>
              <a:t>本で</a:t>
            </a:r>
            <a:r>
              <a:rPr lang="en-US" altLang="ja-JP" sz="1600" dirty="0"/>
              <a:t>4</a:t>
            </a:r>
            <a:r>
              <a:rPr lang="ja-JP" altLang="en-US" sz="1600" dirty="0"/>
              <a:t>役こなせて非常に便利なマルチペンです。イベントやキャンペーンでのばらまき用販促グッズとしてもおすすめのアイテムです。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7" name="図 56">
            <a:extLst>
              <a:ext uri="{FF2B5EF4-FFF2-40B4-BE49-F238E27FC236}">
                <a16:creationId xmlns:a16="http://schemas.microsoft.com/office/drawing/2014/main" id="{B36792DB-4E7A-BE22-2708-749A28725F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63460"/>
            <a:ext cx="3656578" cy="3656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1186</TotalTime>
  <Words>92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272</cp:revision>
  <cp:lastPrinted>2021-07-20T08:57:41Z</cp:lastPrinted>
  <dcterms:created xsi:type="dcterms:W3CDTF">2021-06-21T09:41:39Z</dcterms:created>
  <dcterms:modified xsi:type="dcterms:W3CDTF">2024-08-23T08:05:13Z</dcterms:modified>
</cp:coreProperties>
</file>