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オーガニックコットンミニトート（マチ付）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素材：綿（オーガニックコットン使用）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130×130×70mm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機能：販促の未来を創る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グッズ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ナチュラルな風合いがオシャレな上、ミニサイズがキュートでノベルティなどにも最適なトートバッグ。ショッパーなどの包装用として最適ですし、販促アイテムの中でも根強い人気のひとつです。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B6B4D2B-428F-E036-00A8-CF0DB914F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96" y="1348473"/>
            <a:ext cx="3716890" cy="37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2024-07-25T01:57:41Z</dcterms:modified>
</cp:coreProperties>
</file>