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スタイリッシュ真空二重構造ステンレスタンブラー </a:t>
            </a:r>
            <a:endParaRPr lang="ja-JP" altLang="en-US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φ85×121mm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130×90×90mm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真空二重構造のステンレス素材のため、保冷保温力が非常に高いタンブラー。飾り気のない非常にシンプルですっきりとしたデザインのため、どんなオリジナルデザインにもよく映えるアイテムです。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2F40407-F414-0346-ADCF-7456D4E49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23" y="1347404"/>
            <a:ext cx="3750644" cy="37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2024-07-25T01:57:38Z</dcterms:modified>
</cp:coreProperties>
</file>