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3" d="100"/>
          <a:sy n="103" d="100"/>
        </p:scale>
        <p:origin x="120" y="-18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エレガーナ ラメ＆ジャガードポーチ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120×130×60mm</a:t>
            </a:r>
            <a:r>
              <a:rPr lang="ja-JP" altLang="en-US" sz="900" dirty="0">
                <a:latin typeface="Meiryo UI" panose="020B0604030504040204" pitchFamily="34" charset="-128"/>
                <a:ea typeface="Meiryo UI" panose="020B0604030504040204" pitchFamily="34" charset="-128"/>
              </a:rPr>
              <a:t>（間口</a:t>
            </a:r>
            <a:r>
              <a:rPr lang="en-US" altLang="ja-JP" sz="900" dirty="0">
                <a:latin typeface="Meiryo UI" panose="020B0604030504040204" pitchFamily="34" charset="-128"/>
                <a:ea typeface="Meiryo UI" panose="020B0604030504040204" pitchFamily="34" charset="-128"/>
              </a:rPr>
              <a:t>190mm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生地の取り都合により、柄の出方が写真と異なる場合があります。</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上品なフラワーデザインとラメ入りで高級感のあるジャガードポーチです。女性向けのイベントやキャンペーンのノベルティグッズとして非常に人気のあるアイテムでおすすめです。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5" name="図 34">
            <a:extLst>
              <a:ext uri="{FF2B5EF4-FFF2-40B4-BE49-F238E27FC236}">
                <a16:creationId xmlns:a16="http://schemas.microsoft.com/office/drawing/2014/main" id="{07AB1AF1-BDF7-597B-DAAB-3EEB36C399A3}"/>
              </a:ext>
            </a:extLst>
          </p:cNvPr>
          <p:cNvPicPr>
            <a:picLocks noChangeAspect="1"/>
          </p:cNvPicPr>
          <p:nvPr/>
        </p:nvPicPr>
        <p:blipFill>
          <a:blip r:embed="rId5"/>
          <a:stretch>
            <a:fillRect/>
          </a:stretch>
        </p:blipFill>
        <p:spPr>
          <a:xfrm>
            <a:off x="725404" y="1391373"/>
            <a:ext cx="3682870" cy="368287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618</TotalTime>
  <Words>84</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250</cp:revision>
  <cp:lastPrinted>2021-07-20T08:57:41Z</cp:lastPrinted>
  <dcterms:created xsi:type="dcterms:W3CDTF">2021-06-21T09:41:39Z</dcterms:created>
  <dcterms:modified xsi:type="dcterms:W3CDTF">2024-07-25T01:57:39Z</dcterms:modified>
</cp:coreProperties>
</file>