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3" d="100"/>
          <a:sy n="103" d="100"/>
        </p:scale>
        <p:origin x="120"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フロストクリア・ガゼットファスナーポーチ（</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125×185×35mm</a:t>
            </a:r>
          </a:p>
          <a:p>
            <a:r>
              <a:rPr lang="ja-JP" altLang="en-US" sz="900" dirty="0">
                <a:latin typeface="Meiryo UI" panose="020B0604030504040204" pitchFamily="34" charset="-128"/>
                <a:ea typeface="Meiryo UI" panose="020B0604030504040204" pitchFamily="34" charset="-128"/>
              </a:rPr>
              <a:t>機能：マチ＆ジッパー付き</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サイズのガゼットファスナーポーチです。梨地のクリアなビニール素材を使用しているため上品な透け感がオシャレ。小物をまとめて持ち歩くのには非常に便利でノベルティグッズとして人気です。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55DF19A8-EB5B-64C9-B99F-736190BD4916}"/>
              </a:ext>
            </a:extLst>
          </p:cNvPr>
          <p:cNvPicPr>
            <a:picLocks noChangeAspect="1"/>
          </p:cNvPicPr>
          <p:nvPr/>
        </p:nvPicPr>
        <p:blipFill>
          <a:blip r:embed="rId5"/>
          <a:stretch>
            <a:fillRect/>
          </a:stretch>
        </p:blipFill>
        <p:spPr>
          <a:xfrm>
            <a:off x="710479" y="1389565"/>
            <a:ext cx="3627489" cy="36274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2024-07-25T01:57:38Z</dcterms:modified>
</cp:coreProperties>
</file>