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ブライトニングミラー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φ90×18mm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22×103×103mm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暗い場所でも便利に使える</a:t>
            </a:r>
            <a:r>
              <a:rPr lang="en-US" altLang="ja-JP" sz="1600" dirty="0"/>
              <a:t>LED</a:t>
            </a:r>
            <a:r>
              <a:rPr lang="ja-JP" altLang="en-US" sz="1600" dirty="0"/>
              <a:t>ライト付きのコンパクトミラーです。持ち歩きもラクラクなサイズ感のため使い勝手も抜群！オリジナル名入れも可能なためノベルティ用にもおすすめ。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78F1F40-5240-D006-1FC6-BD28FD6E9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05" y="1371901"/>
            <a:ext cx="3638769" cy="36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2024-08-08T06:10:42Z</dcterms:modified>
</cp:coreProperties>
</file>