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リフェロ・再生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ボックスクーラーバッグ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素材：ポリエステル（再生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）、アルミ蒸着フィルム、ポリプロピレン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170×220×150mm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機能：販促の未来を創る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グッズ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地球環境に優しくエコな再生</a:t>
            </a:r>
            <a:r>
              <a:rPr lang="en-US" altLang="ja-JP" sz="1600" dirty="0"/>
              <a:t>PET</a:t>
            </a:r>
            <a:r>
              <a:rPr lang="ja-JP" altLang="en-US" sz="1600" dirty="0"/>
              <a:t>ポリエステルを素材に使用したクーラーバッグです。肩掛けできるベルト付きのため使い勝手も非常に便利。</a:t>
            </a:r>
            <a:r>
              <a:rPr lang="en-US" altLang="ja-JP" sz="1600" dirty="0"/>
              <a:t>3</a:t>
            </a:r>
            <a:r>
              <a:rPr lang="ja-JP" altLang="en-US" sz="1600" dirty="0"/>
              <a:t>色のカラー展開からお選びいただけます。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9AC61C93-23C0-EF77-9D56-40C89DD18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30" y="1296868"/>
            <a:ext cx="3758166" cy="37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2024-07-25T01:57:39Z</dcterms:modified>
</cp:coreProperties>
</file>