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56"/>
  </p:normalViewPr>
  <p:slideViewPr>
    <p:cSldViewPr snapToGrid="0" snapToObjects="1">
      <p:cViewPr varScale="1">
        <p:scale>
          <a:sx n="78" d="100"/>
          <a:sy n="78" d="100"/>
        </p:scale>
        <p:origin x="8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オンス・コットンリネンギフト巾着</a:t>
            </a:r>
            <a:r>
              <a:rPr lang="en-US" altLang="ja-JP" sz="2000" dirty="0">
                <a:solidFill>
                  <a:schemeClr val="bg1"/>
                </a:solidFill>
                <a:latin typeface="Meiryo UI" panose="020B0604030504040204" pitchFamily="34" charset="-128"/>
                <a:ea typeface="Meiryo UI" panose="020B0604030504040204" pitchFamily="34" charset="-128"/>
              </a:rPr>
              <a:t>(XS)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綿・リネン混、綿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180×110mm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SS</a:t>
            </a:r>
            <a:r>
              <a:rPr lang="ja-JP" altLang="en-US" sz="1600" b="0" i="0" dirty="0">
                <a:solidFill>
                  <a:srgbClr val="333333"/>
                </a:solidFill>
                <a:effectLst/>
                <a:highlight>
                  <a:srgbClr val="FFFFFF"/>
                </a:highlight>
                <a:latin typeface="-apple-system"/>
              </a:rPr>
              <a:t>サイズのシンプルでスタンダードな巾着です。ナチュラルな風合いのコットンと涼しげなリネンの混紡素材が特徴。ショッパーやノベルティ入れなどにおすすめのアイテムです。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1AD337F6-193E-F9C2-F4C7-77B74890C6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28" y="1480742"/>
            <a:ext cx="3491306" cy="349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670</TotalTime>
  <Words>96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2024-07-19T05:39:51Z</dcterms:modified>
</cp:coreProperties>
</file>