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3" d="100"/>
          <a:sy n="83" d="100"/>
        </p:scale>
        <p:origin x="882" y="-5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3.5</a:t>
            </a:r>
            <a:r>
              <a:rPr lang="ja-JP" altLang="en-US" sz="2000" dirty="0">
                <a:solidFill>
                  <a:schemeClr val="bg1"/>
                </a:solidFill>
                <a:latin typeface="Meiryo UI" panose="020B0604030504040204" pitchFamily="34" charset="-128"/>
                <a:ea typeface="Meiryo UI" panose="020B0604030504040204" pitchFamily="34" charset="-128"/>
              </a:rPr>
              <a:t>オンス・コットンリネンギフト巾着</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素材：綿・リネン混、綿</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300×200mm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a:t>
            </a:r>
          </a:p>
          <a:p>
            <a:r>
              <a:rPr lang="ja-JP" altLang="en-US" sz="900" dirty="0">
                <a:latin typeface="Meiryo UI" panose="020B0604030504040204" pitchFamily="34" charset="-128"/>
                <a:ea typeface="Meiryo UI" panose="020B0604030504040204" pitchFamily="34" charset="-128"/>
              </a:rPr>
              <a:t>備考：名入れ可能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生地の特性上、色や風合いが異なる場合があります。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nSpc>
                <a:spcPts val="2400"/>
              </a:lnSpc>
            </a:pPr>
            <a:r>
              <a:rPr lang="en-US" altLang="ja-JP" sz="1600" dirty="0"/>
              <a:t>M</a:t>
            </a:r>
            <a:r>
              <a:rPr lang="ja-JP" altLang="en-US" sz="1600" dirty="0"/>
              <a:t>サイズのシンプルでスタンダードな巾着です。ナチュラルな風合いのコットンと涼しげなリネンの混紡素材が特徴。ショッパーやノベルティ入れなどにおすすめのアイテムです。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0" name="図 79">
            <a:extLst>
              <a:ext uri="{FF2B5EF4-FFF2-40B4-BE49-F238E27FC236}">
                <a16:creationId xmlns:a16="http://schemas.microsoft.com/office/drawing/2014/main" id="{D3311A8A-C3E3-AE7B-AAC8-3D047F13401C}"/>
              </a:ext>
            </a:extLst>
          </p:cNvPr>
          <p:cNvPicPr>
            <a:picLocks noChangeAspect="1"/>
          </p:cNvPicPr>
          <p:nvPr/>
        </p:nvPicPr>
        <p:blipFill>
          <a:blip r:embed="rId5"/>
          <a:stretch>
            <a:fillRect/>
          </a:stretch>
        </p:blipFill>
        <p:spPr>
          <a:xfrm>
            <a:off x="792569" y="1434234"/>
            <a:ext cx="3553187" cy="355318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1105</TotalTime>
  <Words>94</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269</cp:revision>
  <cp:lastPrinted>2021-07-20T08:57:41Z</cp:lastPrinted>
  <dcterms:created xsi:type="dcterms:W3CDTF">2021-06-21T09:41:39Z</dcterms:created>
  <dcterms:modified xsi:type="dcterms:W3CDTF">2024-08-19T08:50:52Z</dcterms:modified>
</cp:coreProperties>
</file>