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1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オンス・厚手コットンマルシェバッグ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オンス</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360×300×100mm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ゆったりとしたシルエットでお買い物などには便利なマルシェバッグ。素材はコットン</a:t>
            </a:r>
            <a:r>
              <a:rPr lang="en-US" altLang="ja-JP" sz="1600" dirty="0"/>
              <a:t>100</a:t>
            </a:r>
            <a:r>
              <a:rPr lang="ja-JP" altLang="en-US" sz="1600" dirty="0"/>
              <a:t>％のため、ナチュラルな風合いでどんなオリジナル名入れにもマッチしますし、厚手で耐久性も◎！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F901B57-66DA-ECF8-FA35-6867C92C2864}"/>
              </a:ext>
            </a:extLst>
          </p:cNvPr>
          <p:cNvPicPr>
            <a:picLocks noChangeAspect="1"/>
          </p:cNvPicPr>
          <p:nvPr/>
        </p:nvPicPr>
        <p:blipFill>
          <a:blip r:embed="rId5"/>
          <a:stretch>
            <a:fillRect/>
          </a:stretch>
        </p:blipFill>
        <p:spPr>
          <a:xfrm>
            <a:off x="659432" y="1343794"/>
            <a:ext cx="3707130" cy="370713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599</TotalTime>
  <Words>80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2024-08-06T05:19:47Z</dcterms:modified>
</cp:coreProperties>
</file>