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オンス・厚手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巾着トート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410×260×120mm(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380mm)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トートとしても、口を締めれば巾着としても使える</a:t>
            </a:r>
            <a:r>
              <a:rPr lang="en-US" altLang="ja-JP" sz="1600" dirty="0"/>
              <a:t>5</a:t>
            </a:r>
            <a:r>
              <a:rPr lang="ja-JP" altLang="en-US" sz="1600" dirty="0"/>
              <a:t>オンスの厚手バッグです。素材はコットン</a:t>
            </a:r>
            <a:r>
              <a:rPr lang="en-US" altLang="ja-JP" sz="1600" dirty="0"/>
              <a:t>100</a:t>
            </a:r>
            <a:r>
              <a:rPr lang="ja-JP" altLang="en-US" sz="1600" dirty="0"/>
              <a:t>％のため、ナチュラルな風合いでどんなオリジナル名入れにもマッチします。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13675A6-6009-22D5-A793-E30E2A785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54" y="1411148"/>
            <a:ext cx="3598678" cy="35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2024-07-25T01:57:58Z</dcterms:modified>
</cp:coreProperties>
</file>