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7" d="100"/>
          <a:sy n="87" d="100"/>
        </p:scale>
        <p:origin x="432" y="7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ハンドストラップ付き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樹脂、ポリプロピレンハンドストラップ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サイズ：ハンディファン時</a:t>
            </a:r>
            <a:r>
              <a:rPr lang="en-US" altLang="ja-JP" sz="900" dirty="0">
                <a:latin typeface="Meiryo UI" panose="020B0604030504040204" pitchFamily="34" charset="-128"/>
                <a:ea typeface="Meiryo UI" panose="020B0604030504040204" pitchFamily="34" charset="-128"/>
              </a:rPr>
              <a:t>:160×78×60mm</a:t>
            </a:r>
            <a:r>
              <a:rPr lang="ja-JP" altLang="en-US" sz="900" dirty="0">
                <a:latin typeface="Meiryo UI" panose="020B0604030504040204" pitchFamily="34" charset="-128"/>
                <a:ea typeface="Meiryo UI" panose="020B0604030504040204" pitchFamily="34" charset="-128"/>
              </a:rPr>
              <a:t>卓上ファン時</a:t>
            </a:r>
            <a:r>
              <a:rPr lang="en-US" altLang="ja-JP" sz="900" dirty="0">
                <a:latin typeface="Meiryo UI" panose="020B0604030504040204" pitchFamily="34" charset="-128"/>
                <a:ea typeface="Meiryo UI" panose="020B0604030504040204" pitchFamily="34" charset="-128"/>
              </a:rPr>
              <a:t>:115×78×60mm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124×84×64mm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本体、ハンドストラップ</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持ち手を回すことでスタンドファンとしても利用可能で便利なハンディファンです。今や暑い夏の必須アイテムでもあり、何個あっても困らないためイベント等の特典用としておすすめです。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C18C61AA-8785-50FA-3498-3B8CA43DCE30}"/>
              </a:ext>
            </a:extLst>
          </p:cNvPr>
          <p:cNvPicPr>
            <a:picLocks noChangeAspect="1"/>
          </p:cNvPicPr>
          <p:nvPr/>
        </p:nvPicPr>
        <p:blipFill>
          <a:blip r:embed="rId5"/>
          <a:stretch>
            <a:fillRect/>
          </a:stretch>
        </p:blipFill>
        <p:spPr>
          <a:xfrm>
            <a:off x="749528" y="1420639"/>
            <a:ext cx="3534532" cy="353453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1006</TotalTime>
  <Words>103</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280</cp:revision>
  <cp:lastPrinted>2021-07-20T08:57:41Z</cp:lastPrinted>
  <dcterms:created xsi:type="dcterms:W3CDTF">2021-06-21T09:41:39Z</dcterms:created>
  <dcterms:modified xsi:type="dcterms:W3CDTF">2024-07-25T01:57:59Z</dcterms:modified>
</cp:coreProperties>
</file>