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ジュエルカラー・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2WAY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ビューティローラー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素材：不飽和ポリエステル樹脂、亜鉛合金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145×55mm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備考：名入れ可能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柄の出方が写真と異なる場合があります。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エレガントで可愛らしいデザインが目をひくビューティローラーです。コロコロさせる部位に合わせて使い分けられる大小</a:t>
            </a:r>
            <a:r>
              <a:rPr lang="en-US" altLang="ja-JP" sz="1600" dirty="0"/>
              <a:t>2</a:t>
            </a:r>
            <a:r>
              <a:rPr lang="ja-JP" altLang="en-US" sz="1600" dirty="0"/>
              <a:t>サイズも嬉しい。ノベルティや特典用などにもおすすめです。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1368DE07-44C5-5115-83B1-7B1FA86224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308" y="1381310"/>
            <a:ext cx="3637304" cy="363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963</TotalTime>
  <Words>79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2024-09-03T06:42:42Z</dcterms:modified>
</cp:coreProperties>
</file>