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70" d="100"/>
          <a:sy n="70" d="100"/>
        </p:scale>
        <p:origin x="60" y="65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2025/1/14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2025/1/14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プチドット 晴雨兼用折りたたみ傘</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素材：生地</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ポリエステル 中棒・骨</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鉄、亜鉛合金 ハンドル</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ポリプロピレン</a:t>
            </a:r>
          </a:p>
          <a:p>
            <a:r>
              <a:rPr lang="ja-JP" altLang="en-US" sz="900" dirty="0">
                <a:latin typeface="Meiryo UI" panose="020B0604030504040204" pitchFamily="34" charset="-128"/>
                <a:ea typeface="Meiryo UI" panose="020B0604030504040204" pitchFamily="34" charset="-128"/>
              </a:rPr>
              <a:t>サイズ：全長</a:t>
            </a:r>
            <a:r>
              <a:rPr lang="en-US" altLang="ja-JP" sz="900" dirty="0">
                <a:latin typeface="Meiryo UI" panose="020B0604030504040204" pitchFamily="34" charset="-128"/>
                <a:ea typeface="Meiryo UI" panose="020B0604030504040204" pitchFamily="34" charset="-128"/>
              </a:rPr>
              <a:t>:525mm </a:t>
            </a:r>
            <a:r>
              <a:rPr lang="ja-JP" altLang="en-US" sz="900" dirty="0">
                <a:latin typeface="Meiryo UI" panose="020B0604030504040204" pitchFamily="34" charset="-128"/>
                <a:ea typeface="Meiryo UI" panose="020B0604030504040204" pitchFamily="34" charset="-128"/>
              </a:rPr>
              <a:t>折時</a:t>
            </a:r>
            <a:r>
              <a:rPr lang="en-US" altLang="ja-JP" sz="900" dirty="0">
                <a:latin typeface="Meiryo UI" panose="020B0604030504040204" pitchFamily="34" charset="-128"/>
                <a:ea typeface="Meiryo UI" panose="020B0604030504040204" pitchFamily="34" charset="-128"/>
              </a:rPr>
              <a:t>:230mm </a:t>
            </a:r>
            <a:r>
              <a:rPr lang="ja-JP" altLang="en-US" sz="900" dirty="0">
                <a:latin typeface="Meiryo UI" panose="020B0604030504040204" pitchFamily="34" charset="-128"/>
                <a:ea typeface="Meiryo UI" panose="020B0604030504040204" pitchFamily="34" charset="-128"/>
              </a:rPr>
              <a:t>骨</a:t>
            </a:r>
            <a:r>
              <a:rPr lang="en-US" altLang="ja-JP" sz="900" dirty="0">
                <a:latin typeface="Meiryo UI" panose="020B0604030504040204" pitchFamily="34" charset="-128"/>
                <a:ea typeface="Meiryo UI" panose="020B0604030504040204" pitchFamily="34" charset="-128"/>
              </a:rPr>
              <a:t>:500mm 6</a:t>
            </a:r>
            <a:r>
              <a:rPr lang="ja-JP" altLang="en-US" sz="900" dirty="0">
                <a:latin typeface="Meiryo UI" panose="020B0604030504040204" pitchFamily="34" charset="-128"/>
                <a:ea typeface="Meiryo UI" panose="020B0604030504040204" pitchFamily="34" charset="-128"/>
              </a:rPr>
              <a:t>本骨</a:t>
            </a:r>
          </a:p>
          <a:p>
            <a:r>
              <a:rPr lang="ja-JP" altLang="en-US" sz="900" dirty="0">
                <a:latin typeface="Meiryo UI" panose="020B0604030504040204" pitchFamily="34" charset="-128"/>
                <a:ea typeface="Meiryo UI" panose="020B0604030504040204" pitchFamily="34" charset="-128"/>
              </a:rPr>
              <a:t>包装：ポリ袋入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控えめなドット柄がとってもかわいい晴れ雨兼用の折りたたみ傘です。ベースカラーは落ち着きがあるためジェンダーレスで利用可能。雨の大季節のイベント特典用等におすすめ。</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6" name="図 5">
            <a:extLst>
              <a:ext uri="{FF2B5EF4-FFF2-40B4-BE49-F238E27FC236}">
                <a16:creationId xmlns:a16="http://schemas.microsoft.com/office/drawing/2014/main" id="{28AE743B-C19B-515F-CB2C-BDE2CBC76263}"/>
              </a:ext>
            </a:extLst>
          </p:cNvPr>
          <p:cNvPicPr>
            <a:picLocks noChangeAspect="1"/>
          </p:cNvPicPr>
          <p:nvPr/>
        </p:nvPicPr>
        <p:blipFill>
          <a:blip r:embed="rId5"/>
          <a:stretch>
            <a:fillRect/>
          </a:stretch>
        </p:blipFill>
        <p:spPr>
          <a:xfrm>
            <a:off x="785701" y="1446111"/>
            <a:ext cx="3541310" cy="354131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733</TotalTime>
  <Words>83</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253</cp:revision>
  <cp:lastPrinted>2021-07-20T08:57:41Z</cp:lastPrinted>
  <dcterms:created xsi:type="dcterms:W3CDTF">2021-06-21T09:41:39Z</dcterms:created>
  <dcterms:modified xsi:type="dcterms:W3CDTF">2025-01-14T03:40:25Z</dcterms:modified>
</cp:coreProperties>
</file>