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セルフリングライト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φ85×28mm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100×100×34mm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備考：名入れ可能単四乾電池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動画撮影やネットの生配信、またメイク時などにも非常に便利なセフルリングライトです。ライトの強さ</a:t>
            </a:r>
            <a:r>
              <a:rPr lang="en-US" altLang="ja-JP" sz="1600" dirty="0"/>
              <a:t>3</a:t>
            </a:r>
            <a:r>
              <a:rPr lang="ja-JP" altLang="en-US" sz="1600" dirty="0"/>
              <a:t>段階で調整可能。イベントやキャンペーンの特典用、景品用などに昨今人気の商品です。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22E5C272-00A9-0311-EAD7-6F076251F2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4637"/>
            <a:ext cx="3645119" cy="364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</TotalTime>
  <Words>82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269</cp:revision>
  <cp:lastPrinted>2021-07-20T08:57:41Z</cp:lastPrinted>
  <dcterms:created xsi:type="dcterms:W3CDTF">2021-06-21T09:41:39Z</dcterms:created>
  <dcterms:modified xsi:type="dcterms:W3CDTF">2024-08-23T07:16:56Z</dcterms:modified>
</cp:coreProperties>
</file>