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49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ケーブル内蔵スマートモバイルバッテリー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5000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105×64×14mm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160×102×20mm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本体、蓄電用ケーブル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コンパクトな手の平サイズなうえケーブル内蔵タイプのため、持ち歩きに非常に便利なモバイルバッテリーです。すっきりシンプルなデザインで、どんなオリジナル名入れもマッチします。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35D077E-1B6B-4232-6718-33EE87171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52" y="1452159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2024-07-25T01:58:00Z</dcterms:modified>
</cp:coreProperties>
</file>