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ワイヤレス充電対応マグネット式モバイルバッテリー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樹脂・ポリカーボネート混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95×64×14mm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145×88×18mm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本体、蓄電ケーブル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(Type-c)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冷蔵庫の壁面をはじめ、スチール面に貼り付けることも可能なマグネット式モバイルバッテリー。ワイヤレス充電が可能な上、ケーブル充電も同時にできる非常に便利なアイテムです。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B5DC06E-3697-52AC-1BC8-18128C978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8" y="140178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2024-07-25T01:58:00Z</dcterms:modified>
</cp:coreProperties>
</file>