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839" autoAdjust="0"/>
    <p:restoredTop sz="94656"/>
  </p:normalViewPr>
  <p:slideViewPr>
    <p:cSldViewPr snapToGrid="0" snapToObjects="1">
      <p:cViewPr varScale="1">
        <p:scale>
          <a:sx n="75" d="100"/>
          <a:sy n="75" d="100"/>
        </p:scale>
        <p:origin x="84" y="5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2025/2/28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2025/2/28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2025/2/28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2025/2/28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2025/2/28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2025/2/28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2025/2/28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2025/2/28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2025/2/28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2025/2/28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2025/2/28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2025/2/28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2025/2/28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シャイニーナ・ラメスリムポーチ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648512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カラー展開：全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3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色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素材：ポリエステル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サイズ：約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120×180×20mm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包装：ポリ袋入 </a:t>
            </a:r>
            <a:endParaRPr lang="en-US" altLang="ja-JP" sz="9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2224969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sz="1600" dirty="0"/>
              <a:t>シンプルながら高級感のあるラメデザインのポーチです。ピンクゴールド、ゴールド、シルーの三色ラインナップからお選びいただけます。名入れプリントも可能なため販促用にもおすすめ。 </a:t>
            </a:r>
            <a:endParaRPr lang="en-US" altLang="ja-JP" sz="1600" spc="-1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2E75A771-B9F1-CB6B-BA38-1110E058496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4120" y="1447798"/>
            <a:ext cx="3524250" cy="3524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728</TotalTime>
  <Words>64</Words>
  <Application>Microsoft Office PowerPoint</Application>
  <PresentationFormat>画面に合わせる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253</cp:revision>
  <cp:lastPrinted>2021-07-20T08:57:41Z</cp:lastPrinted>
  <dcterms:created xsi:type="dcterms:W3CDTF">2021-06-21T09:41:39Z</dcterms:created>
  <dcterms:modified xsi:type="dcterms:W3CDTF">2025-02-28T07:03:50Z</dcterms:modified>
</cp:coreProperties>
</file>