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レザースタイルツールスタンド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仕切り板付き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素材：ポリプロピレン、エラストマー樹脂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100×88×88mm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包装：シュリンクフィルム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レザー調の素材が見た目にもおしゃれなツールスタンドです。中の仕切りは連結式で用途に合わせて組み換えられます。またオリジナル名入れも可能なため、販促用としてもおすすめです。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152B10D-0381-686A-8172-786D904685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975" y="1388515"/>
            <a:ext cx="3598906" cy="359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71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2025-01-31T02:25:21Z</dcterms:modified>
</cp:coreProperties>
</file>