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キレイキレイ　除菌ウェットシート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ノンアルコールタイプ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10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521×169×311mm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46g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ケース（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個）単位での対応になります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ノンアルコールタイプのため、お子様やペットなどにも安心して使える除菌ウェットシート。</a:t>
            </a:r>
            <a:r>
              <a:rPr lang="en-US" altLang="ja-JP" sz="1600" dirty="0"/>
              <a:t>10</a:t>
            </a:r>
            <a:r>
              <a:rPr lang="ja-JP" altLang="en-US" sz="1600" dirty="0"/>
              <a:t>枚入りでコンパクトなため持ち歩きにも便利ですし、無料配布用としても最適です。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FD633180-AC16-5BE8-CD0F-C6E7C68EFC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500" y="1413604"/>
            <a:ext cx="3504970" cy="350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790</TotalTime>
  <Words>87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2024-09-09T02:48:56Z</dcterms:modified>
</cp:coreProperties>
</file>