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43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ノーブルノート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A5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判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備考：内容：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ノーブルノートの中でも最も人気の</a:t>
            </a:r>
            <a:r>
              <a:rPr lang="en-US" altLang="ja-JP" sz="1600" dirty="0"/>
              <a:t>A5</a:t>
            </a:r>
            <a:r>
              <a:rPr lang="ja-JP" altLang="en-US" sz="1600" dirty="0"/>
              <a:t>サイズ。カバンやバッグにもストレスなく出し入れできます。職人の熟練した加工技術で一冊ずつ丁寧に作り上げられた、見た目もおしゃれな逸品です。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8D3BBC07-9A45-FF69-6EA6-912E8C242C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10" y="1390534"/>
            <a:ext cx="3626156" cy="362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697</TotalTime>
  <Words>64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2024-07-25T01:58:04Z</dcterms:modified>
</cp:coreProperties>
</file>