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フルーツハンドソープ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φ70×125mm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包装：無包装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/250ml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カートン単位で取り混ぜできます。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爽やかで優しく甘いフルーツの上品な香りが癒やされるハンドソープです。香りはグレープ、レモン、ストロベリーの</a:t>
            </a:r>
            <a:r>
              <a:rPr lang="en-US" altLang="ja-JP" sz="1600" dirty="0"/>
              <a:t>3</a:t>
            </a:r>
            <a:r>
              <a:rPr lang="ja-JP" altLang="en-US" sz="1600" dirty="0"/>
              <a:t>種類から選択可能。イベント等の特典用にもおすすめです。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72383D4C-6447-5641-FD1F-881329E2BE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6523"/>
            <a:ext cx="3656597" cy="36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74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2024-12-02T03:38:59Z</dcterms:modified>
</cp:coreProperties>
</file>