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アクア泡ハンドソープ</a:t>
            </a:r>
            <a:r>
              <a:rPr lang="en-US" altLang="ja-JP" sz="2000" dirty="0">
                <a:solidFill>
                  <a:schemeClr val="bg1"/>
                </a:solidFill>
                <a:latin typeface="Meiryo UI" panose="020B0604030504040204" pitchFamily="34" charset="-128"/>
                <a:ea typeface="Meiryo UI" panose="020B0604030504040204" pitchFamily="34" charset="-128"/>
              </a:rPr>
              <a:t>250ml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156×82×65mm</a:t>
            </a:r>
          </a:p>
          <a:p>
            <a:r>
              <a:rPr lang="ja-JP" altLang="en-US" sz="900" dirty="0">
                <a:latin typeface="Meiryo UI" panose="020B0604030504040204" pitchFamily="34" charset="-128"/>
                <a:ea typeface="Meiryo UI" panose="020B0604030504040204" pitchFamily="34" charset="-128"/>
              </a:rPr>
              <a:t>包装：無包装</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備考：内容量</a:t>
            </a:r>
            <a:r>
              <a:rPr lang="en-US" altLang="ja-JP" sz="900" dirty="0">
                <a:latin typeface="Meiryo UI" panose="020B0604030504040204" pitchFamily="34" charset="-128"/>
                <a:ea typeface="Meiryo UI" panose="020B0604030504040204" pitchFamily="34" charset="-128"/>
              </a:rPr>
              <a:t>/250ml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優しい石鹸の香りとふわふわとした泡でしっかり手を洗うことができるハンドソープです。イベントやキャンペーンにおける特典用、抽選会の景品用などにもおすすめのアイテムです。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6" name="図 25">
            <a:extLst>
              <a:ext uri="{FF2B5EF4-FFF2-40B4-BE49-F238E27FC236}">
                <a16:creationId xmlns:a16="http://schemas.microsoft.com/office/drawing/2014/main" id="{7651E4A9-8CA2-3D93-82FD-AB6E335A0196}"/>
              </a:ext>
            </a:extLst>
          </p:cNvPr>
          <p:cNvPicPr>
            <a:picLocks noChangeAspect="1"/>
          </p:cNvPicPr>
          <p:nvPr/>
        </p:nvPicPr>
        <p:blipFill>
          <a:blip r:embed="rId5"/>
          <a:stretch>
            <a:fillRect/>
          </a:stretch>
        </p:blipFill>
        <p:spPr>
          <a:xfrm>
            <a:off x="676919" y="1373563"/>
            <a:ext cx="3664660" cy="366466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1106</TotalTime>
  <Words>69</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262</cp:revision>
  <cp:lastPrinted>2021-07-20T08:57:41Z</cp:lastPrinted>
  <dcterms:created xsi:type="dcterms:W3CDTF">2021-06-21T09:41:39Z</dcterms:created>
  <dcterms:modified xsi:type="dcterms:W3CDTF">2024-12-06T06:55:48Z</dcterms:modified>
</cp:coreProperties>
</file>