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デスクトップ 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素材：ポリウレタン・</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26×109×106mm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どんなシーンにもしっかりマッチするシンプルでオシャレな専用ケース入りのメモパッドです。勉強でもお仕事でも必要不可欠なメモ帳はノベルティグッズとしても大変喜ばれます。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AD017BA8-93DC-9A1D-F606-4A8018C84151}"/>
              </a:ext>
            </a:extLst>
          </p:cNvPr>
          <p:cNvPicPr>
            <a:picLocks noChangeAspect="1"/>
          </p:cNvPicPr>
          <p:nvPr/>
        </p:nvPicPr>
        <p:blipFill>
          <a:blip r:embed="rId5"/>
          <a:stretch>
            <a:fillRect/>
          </a:stretch>
        </p:blipFill>
        <p:spPr>
          <a:xfrm>
            <a:off x="711882" y="1392829"/>
            <a:ext cx="3641208" cy="364120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TotalTime>
  <Words>71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2024-07-25T01:58:45Z</dcterms:modified>
</cp:coreProperties>
</file>