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ファインチョイス ガーネット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備考：箱サイズ：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266×190×20mm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合計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万円以上にてお申し込みください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他コースとの取り混ぜも可能です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システム料は価格に含まれています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426</a:t>
            </a:r>
            <a:r>
              <a:rPr lang="ja-JP" altLang="en-US" sz="1600" dirty="0"/>
              <a:t>ページ、約</a:t>
            </a:r>
            <a:r>
              <a:rPr lang="en-US" altLang="ja-JP" sz="1600" dirty="0"/>
              <a:t>2,100</a:t>
            </a:r>
            <a:r>
              <a:rPr lang="ja-JP" altLang="en-US" sz="1600" dirty="0"/>
              <a:t>点から自由に選べるカタログギフトです。有名人気ブランドアイテムや体験型・温泉型ギフト、またグルメ商品も約</a:t>
            </a:r>
            <a:r>
              <a:rPr lang="en-US" altLang="ja-JP" sz="1600" dirty="0"/>
              <a:t>260</a:t>
            </a:r>
            <a:r>
              <a:rPr lang="ja-JP" altLang="en-US" sz="1600" dirty="0"/>
              <a:t>点掲載しており、喜ばれること間違いなし！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9431B98-4A10-A1A8-F8F6-71BBCAB0A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11" y="142205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87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2024-07-25T02:04:52Z</dcterms:modified>
</cp:coreProperties>
</file>