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ありがとう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BOX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ティッシュ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40W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素材：パルプ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組み合わせ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カートン以上でご注文ください。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感謝の気持ちをストレートに伝えられるボックスティッシュです。華やかで可愛らしいフラワーデザインのパッケージで、イベントやキャンペーンのディスプレイ用としても人気があります。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42556ED7-7E66-D190-90A9-AA1C8762D1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297" y="1443614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1144</TotalTime>
  <Words>67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2024-11-25T07:27:01Z</dcterms:modified>
</cp:coreProperties>
</file>