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マルチボトルバッグ＆メラミンスポンジ</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単色</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バッグ</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PET</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PE､</a:t>
            </a:r>
            <a:r>
              <a:rPr lang="ja-JP" altLang="en-US" sz="900" b="0" i="0" dirty="0">
                <a:solidFill>
                  <a:srgbClr val="333333"/>
                </a:solidFill>
                <a:effectLst/>
                <a:latin typeface="-apple-system"/>
              </a:rPr>
              <a:t>スポンジ</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メラミン樹脂･ポリウレタン･ポリエ</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バッグ</a:t>
            </a:r>
            <a:r>
              <a:rPr lang="en-US" altLang="ja-JP" sz="900" b="0" i="0" dirty="0">
                <a:solidFill>
                  <a:srgbClr val="333333"/>
                </a:solidFill>
                <a:effectLst/>
                <a:latin typeface="-apple-system"/>
              </a:rPr>
              <a:t>/243×150×55mm､</a:t>
            </a:r>
            <a:r>
              <a:rPr lang="ja-JP" altLang="en-US" sz="900" b="0" i="0" dirty="0">
                <a:solidFill>
                  <a:srgbClr val="333333"/>
                </a:solidFill>
                <a:effectLst/>
                <a:latin typeface="-apple-system"/>
              </a:rPr>
              <a:t>スポンジ</a:t>
            </a:r>
            <a:r>
              <a:rPr lang="en-US" altLang="ja-JP" sz="900" b="0" i="0">
                <a:solidFill>
                  <a:srgbClr val="333333"/>
                </a:solidFill>
                <a:effectLst/>
                <a:latin typeface="-apple-system"/>
              </a:rPr>
              <a:t>/26×60×35mm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デザイン袋</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ボトル風デザインのマルチバッグにカラフルでポップなメラミンスポンジを詰めた、とってもキュートなセットアイテムです。特典やノベルティとして利用すれば喜ばれること間違いなし！</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730</TotalTime>
  <Words>100</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664</cp:revision>
  <cp:lastPrinted>2021-07-20T08:57:41Z</cp:lastPrinted>
  <dcterms:created xsi:type="dcterms:W3CDTF">2021-06-21T09:41:39Z</dcterms:created>
  <dcterms:modified xsi:type="dcterms:W3CDTF">2024-07-25T02:04:55Z</dcterms:modified>
</cp:coreProperties>
</file>