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438" y="28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スマホスタンドになるスリムふせん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8×50×130mm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スマホやタブレットのスタンドとして角度も変えることが出来る上に、ふせんも使えるためオフィスなどで大活躍すること間違い無しの便利グッズです。ノベルティ用としても人気です。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3" name="図 82">
            <a:extLst>
              <a:ext uri="{FF2B5EF4-FFF2-40B4-BE49-F238E27FC236}">
                <a16:creationId xmlns:a16="http://schemas.microsoft.com/office/drawing/2014/main" id="{62BEAC67-CEB8-23A4-4F1B-CB92EE980FAA}"/>
              </a:ext>
            </a:extLst>
          </p:cNvPr>
          <p:cNvPicPr>
            <a:picLocks noChangeAspect="1"/>
          </p:cNvPicPr>
          <p:nvPr/>
        </p:nvPicPr>
        <p:blipFill>
          <a:blip r:embed="rId5"/>
          <a:stretch>
            <a:fillRect/>
          </a:stretch>
        </p:blipFill>
        <p:spPr>
          <a:xfrm>
            <a:off x="695408" y="1469737"/>
            <a:ext cx="3465771" cy="346577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973</TotalTime>
  <Words>77</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265</cp:revision>
  <cp:lastPrinted>2021-07-20T08:57:41Z</cp:lastPrinted>
  <dcterms:created xsi:type="dcterms:W3CDTF">2021-06-21T09:41:39Z</dcterms:created>
  <dcterms:modified xsi:type="dcterms:W3CDTF">2024-07-25T02:05:38Z</dcterms:modified>
</cp:coreProperties>
</file>