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3" d="100"/>
          <a:sy n="103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厚手ウェットティッシュ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BOX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包装：シュリンク包装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厚手で使い勝手の良いウェットティッシュのボックスタイプです。手頃なサイズ感で配布もしやすいですし、実用的なアイテムのため貰って嬉しいウェットティッシュ。粗品用などにも人気です。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17641E1-ACF6-953B-B9E5-08C663D24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11" y="1352525"/>
            <a:ext cx="3514919" cy="35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67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2024-07-25T02:06:48Z</dcterms:modified>
</cp:coreProperties>
</file>