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アルコール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75%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除菌ウェットシート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素材：ポリエステル・レーヨン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1600" dirty="0"/>
              <a:t>99</a:t>
            </a:r>
            <a:r>
              <a:rPr lang="ja-JP" altLang="en-US" sz="1600" dirty="0"/>
              <a:t>％除菌できるアルコール</a:t>
            </a:r>
            <a:r>
              <a:rPr lang="en-US" altLang="ja-JP" sz="1600" dirty="0"/>
              <a:t>75</a:t>
            </a:r>
            <a:r>
              <a:rPr lang="ja-JP" altLang="en-US" sz="1600" dirty="0"/>
              <a:t>％の厚手ウェットシートです。</a:t>
            </a:r>
            <a:r>
              <a:rPr lang="en-US" altLang="ja-JP" sz="1600" dirty="0"/>
              <a:t>10</a:t>
            </a:r>
            <a:r>
              <a:rPr lang="ja-JP" altLang="en-US" sz="1600" dirty="0"/>
              <a:t>枚入りタイプのため実用的な上、配布するのも手軽です。イベントやキャンペーンのノベルティ用におすすめです。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CD97508C-B1A5-5A70-D26D-52839F1EE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38" y="1422052"/>
            <a:ext cx="3553187" cy="35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2024-08-19T05:20:00Z</dcterms:modified>
</cp:coreProperties>
</file>