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バイオグリーン キッチンパック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M30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枚入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250×350mm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備考：箱サイズ：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50×220×80mm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内容量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/30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 カートン割れ不可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地球環境に優しく</a:t>
            </a:r>
            <a:r>
              <a:rPr lang="en-US" altLang="ja-JP" sz="1600" dirty="0"/>
              <a:t>SDGs</a:t>
            </a:r>
            <a:r>
              <a:rPr lang="ja-JP" altLang="en-US" sz="1600" dirty="0"/>
              <a:t>に貢献できるバイオクリーンの</a:t>
            </a:r>
            <a:r>
              <a:rPr lang="en-US" altLang="ja-JP" sz="1600" dirty="0"/>
              <a:t>M</a:t>
            </a:r>
            <a:r>
              <a:rPr lang="ja-JP" altLang="en-US" sz="1600" dirty="0"/>
              <a:t>サイズキッチンパック</a:t>
            </a:r>
            <a:r>
              <a:rPr lang="en-US" altLang="ja-JP" sz="1600" dirty="0"/>
              <a:t>30</a:t>
            </a:r>
            <a:r>
              <a:rPr lang="ja-JP" altLang="en-US" sz="1600" dirty="0"/>
              <a:t>枚入りです。日常生活における消耗品であるため貰って困るものでもなく、ノベルティ用などに最適です。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3E6D0630-7464-9C5B-D19A-F44DDAB3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79478"/>
            <a:ext cx="3677615" cy="367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75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2024-11-06T06:47:26Z</dcterms:modified>
</cp:coreProperties>
</file>