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ぷにぷにクマさん タイマーライト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シリコン・</a:t>
            </a:r>
            <a:r>
              <a:rPr lang="en-US" altLang="ja-JP" sz="900" b="0" i="0" dirty="0">
                <a:solidFill>
                  <a:srgbClr val="333333"/>
                </a:solidFill>
                <a:effectLst/>
                <a:latin typeface="-apple-system"/>
              </a:rPr>
              <a:t>ABS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64×92×95mm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i="0" dirty="0">
              <a:solidFill>
                <a:srgbClr val="333333"/>
              </a:solidFill>
              <a:effectLst/>
              <a:latin typeface="-apple-system"/>
            </a:endParaRPr>
          </a:p>
          <a:p>
            <a:pPr>
              <a:tabLst>
                <a:tab pos="542925" algn="l"/>
                <a:tab pos="715963" algn="l"/>
              </a:tabLst>
            </a:pPr>
            <a:r>
              <a:rPr lang="ja-JP" altLang="en-US" sz="900" b="1" i="0" dirty="0">
                <a:solidFill>
                  <a:srgbClr val="333333"/>
                </a:solidFill>
                <a:effectLst/>
                <a:latin typeface="-apple-system"/>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b="1" i="0" dirty="0">
                <a:solidFill>
                  <a:srgbClr val="333333"/>
                </a:solidFill>
                <a:effectLst/>
                <a:latin typeface="-apple-system"/>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単四乾電池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ぷにぷにとした柔らかい触感がなんとも癒やされるクマさん型インテリアライトです。約</a:t>
            </a:r>
            <a:r>
              <a:rPr lang="en-US" altLang="ja-JP" sz="1600" b="0" i="0" dirty="0">
                <a:solidFill>
                  <a:srgbClr val="333333"/>
                </a:solidFill>
                <a:effectLst/>
                <a:latin typeface="-apple-system"/>
              </a:rPr>
              <a:t>0</a:t>
            </a:r>
            <a:r>
              <a:rPr lang="ja-JP" altLang="en-US" sz="1600" b="0" i="0" dirty="0">
                <a:solidFill>
                  <a:srgbClr val="333333"/>
                </a:solidFill>
                <a:effectLst/>
                <a:latin typeface="-apple-system"/>
              </a:rPr>
              <a:t>分で消灯するタイマー機能や振動でのオンオフ機能も搭載。特典用や景品用にもおすすめ。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768</TotalTime>
  <Words>95</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749</cp:revision>
  <cp:lastPrinted>2021-07-20T08:57:41Z</cp:lastPrinted>
  <dcterms:created xsi:type="dcterms:W3CDTF">2021-06-21T09:41:39Z</dcterms:created>
  <dcterms:modified xsi:type="dcterms:W3CDTF">2024-07-25T02:08:23Z</dcterms:modified>
</cp:coreProperties>
</file>