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快適生活プレミアムギフト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アニマルキッチンスポンジ・リード冷凍も冷蔵も新鮮保存バッグ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枚入・サランラップ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22?×15m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・洗って使える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不織布クロス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枚・トップクリアリキッド抗菌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・ジョイコンパクト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175ml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・ハローキッチンペーパー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日常生活における消耗品の中でも特に人気の高い日用品である、洗って使える不織布クロスやピカ王ミニなど、</a:t>
            </a:r>
            <a:r>
              <a:rPr lang="en-US" altLang="ja-JP" sz="1600" dirty="0"/>
              <a:t>4</a:t>
            </a:r>
            <a:r>
              <a:rPr lang="ja-JP" altLang="en-US" sz="1600" dirty="0"/>
              <a:t>点を詰め合わせたギフトセットです。贈り物としてもちろん、景品用などにも！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D5EC5FDC-C43D-C19C-68F6-9EC2A6E7D6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964" y="1402246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</TotalTime>
  <Words>106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2024-09-02T03:07:35Z</dcterms:modified>
</cp:coreProperties>
</file>